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8" r:id="rId2"/>
    <p:sldId id="260" r:id="rId3"/>
    <p:sldId id="259" r:id="rId4"/>
    <p:sldId id="263" r:id="rId5"/>
    <p:sldId id="256" r:id="rId6"/>
    <p:sldId id="262" r:id="rId7"/>
    <p:sldId id="257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932" autoAdjust="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8D906-E61A-41CD-AC99-5EDC69C49647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5906FA-6436-418B-BD8E-36B2C0EFE7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158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cer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55" y="-10883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cer\Desktop\IMG-20240828-WA009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844824"/>
            <a:ext cx="2261617" cy="438863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2314" y="4941168"/>
            <a:ext cx="7707559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Мектеп директоры</a:t>
            </a:r>
          </a:p>
          <a:p>
            <a:pPr algn="ctr"/>
            <a:r>
              <a:rPr lang="kk-KZ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Қазақ тілі мен әдебиеті пәні</a:t>
            </a:r>
          </a:p>
          <a:p>
            <a:pPr algn="ctr"/>
            <a:r>
              <a:rPr lang="kk-KZ" sz="40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мұғалімі</a:t>
            </a:r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28358" y="488329"/>
            <a:ext cx="521585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Досжанов Қазанғап</a:t>
            </a:r>
            <a:endParaRPr lang="ru-RU" sz="4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03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cer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cer\Desktop\IMG-20240828-WA00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88840"/>
            <a:ext cx="2664296" cy="42484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20739" y="332656"/>
            <a:ext cx="585506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800" b="1" i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Аяғанова Макарап</a:t>
            </a:r>
            <a:endParaRPr lang="ru-RU" sz="48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5852591"/>
            <a:ext cx="800167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Бастауыш сынып мұғалімі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268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cer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cer\Desktop\IMG-20240828-WA00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132856"/>
            <a:ext cx="2304256" cy="435244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51779" y="404664"/>
            <a:ext cx="669305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Абилхайыров Молдабай</a:t>
            </a:r>
            <a:endParaRPr lang="ru-RU" sz="48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68422" y="5157192"/>
            <a:ext cx="556787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География пәнінің</a:t>
            </a:r>
          </a:p>
          <a:p>
            <a:pPr algn="ctr"/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мұғалімі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9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cer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Acer\Desktop\IMG-20240828-WA00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916832"/>
            <a:ext cx="2627784" cy="410445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404664"/>
            <a:ext cx="63221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Досжанова Күнімбике</a:t>
            </a:r>
            <a:endParaRPr lang="ru-RU" sz="48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03648" y="4941168"/>
            <a:ext cx="516385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</a:t>
            </a: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сынып</a:t>
            </a:r>
            <a:endParaRPr lang="ru-RU" sz="4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kk-KZ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ұғалімі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3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6775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353142"/>
            <a:ext cx="3024336" cy="50281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14057" y="260848"/>
            <a:ext cx="590097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8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Бөлесінова Айман </a:t>
            </a:r>
          </a:p>
          <a:p>
            <a:pPr algn="ctr"/>
            <a:r>
              <a:rPr lang="kk-KZ" sz="4800" b="1" i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Айсина</a:t>
            </a:r>
            <a:endParaRPr lang="ru-RU" sz="4800" b="1" i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31640" y="6061784"/>
            <a:ext cx="70912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Физика пәнінің мұғалімі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87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cer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51" y="-11562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cer\Desktop\IMG-20240828-WA0097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204864"/>
            <a:ext cx="2592288" cy="43924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27676" y="476672"/>
            <a:ext cx="448654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Құлдықов Серік</a:t>
            </a:r>
            <a:endParaRPr lang="ru-RU" sz="48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40601" y="5150802"/>
            <a:ext cx="606069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Дене шынықтыру пәні</a:t>
            </a:r>
          </a:p>
          <a:p>
            <a:pPr algn="ctr"/>
            <a:r>
              <a:rPr lang="kk-KZ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мұғалімі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42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Acer\Desktop\IMG-20240828-WA00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758" y="1484784"/>
            <a:ext cx="2908652" cy="465313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03648" y="5229200"/>
            <a:ext cx="528926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Бастауыш сынып</a:t>
            </a:r>
          </a:p>
          <a:p>
            <a:pPr algn="ctr"/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мұғалімі</a:t>
            </a:r>
            <a:endParaRPr lang="ru-RU" sz="4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2834" y="332656"/>
            <a:ext cx="655089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800" b="1" i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Абилхайырова Написа</a:t>
            </a:r>
            <a:endParaRPr lang="ru-RU" sz="48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822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Acer\Desktop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5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cer\Desktop\IMG-20240828-WA00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772816"/>
            <a:ext cx="3156198" cy="493752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404664"/>
            <a:ext cx="61881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Жайгарина Несібелі</a:t>
            </a:r>
            <a:endParaRPr lang="ru-RU" sz="5400" b="1" i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9062" y="5263787"/>
            <a:ext cx="489172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Бастауыш сынып </a:t>
            </a:r>
          </a:p>
          <a:p>
            <a:pPr algn="ctr"/>
            <a:r>
              <a:rPr lang="kk-KZ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мұғалімі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6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cer\Desktop\2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476672"/>
            <a:ext cx="55659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Брешова Мәншүк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988840"/>
            <a:ext cx="2088232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59632" y="4509120"/>
            <a:ext cx="45787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Бастауыш пәні</a:t>
            </a:r>
          </a:p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мұғалімі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78181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59</Words>
  <Application>Microsoft Office PowerPoint</Application>
  <PresentationFormat>Экран (4:3)</PresentationFormat>
  <Paragraphs>27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Aser</cp:lastModifiedBy>
  <cp:revision>11</cp:revision>
  <dcterms:created xsi:type="dcterms:W3CDTF">2024-08-28T10:38:08Z</dcterms:created>
  <dcterms:modified xsi:type="dcterms:W3CDTF">2024-09-03T04:00:32Z</dcterms:modified>
</cp:coreProperties>
</file>