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22042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44170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6474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65687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0268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14775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01154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85396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92269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08903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4484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30718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06834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27875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15321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81109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D4EEA-5D49-4A7C-8AFA-E277A41E51FC}" type="datetimeFigureOut">
              <a:rPr lang="ru-KZ" smtClean="0"/>
              <a:t>11.09.2024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0030574-6F48-4AF6-84D3-DC7FEBBE87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86175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1973A-877C-4E7E-9323-949C56AD6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01C5842-58E1-48B1-B7CF-A861BC83F8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609600"/>
            <a:ext cx="8734424" cy="5432425"/>
          </a:xfrm>
        </p:spPr>
      </p:pic>
    </p:spTree>
    <p:extLst>
      <p:ext uri="{BB962C8B-B14F-4D97-AF65-F5344CB8AC3E}">
        <p14:creationId xmlns:p14="http://schemas.microsoft.com/office/powerpoint/2010/main" val="1051554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EB6B87-360F-4400-BC33-16973D216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970DB2A-3DB0-4420-B576-B29A6DC616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609600"/>
            <a:ext cx="9572624" cy="5432425"/>
          </a:xfrm>
        </p:spPr>
      </p:pic>
    </p:spTree>
    <p:extLst>
      <p:ext uri="{BB962C8B-B14F-4D97-AF65-F5344CB8AC3E}">
        <p14:creationId xmlns:p14="http://schemas.microsoft.com/office/powerpoint/2010/main" val="175417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BB28A0-5FE7-4571-976E-A80B006FC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9AA3920-99F3-4D69-87B0-72A19FFC6D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1" y="609600"/>
            <a:ext cx="9401174" cy="5638800"/>
          </a:xfrm>
        </p:spPr>
      </p:pic>
    </p:spTree>
    <p:extLst>
      <p:ext uri="{BB962C8B-B14F-4D97-AF65-F5344CB8AC3E}">
        <p14:creationId xmlns:p14="http://schemas.microsoft.com/office/powerpoint/2010/main" val="1459191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9A7F6B-53AB-4E3C-9F8E-00D6BDE7E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5066685-C1AE-4A74-A1A7-099FE2DC2B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0" y="771526"/>
            <a:ext cx="8915400" cy="5270500"/>
          </a:xfrm>
        </p:spPr>
      </p:pic>
    </p:spTree>
    <p:extLst>
      <p:ext uri="{BB962C8B-B14F-4D97-AF65-F5344CB8AC3E}">
        <p14:creationId xmlns:p14="http://schemas.microsoft.com/office/powerpoint/2010/main" val="3037342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4ED491-E297-468B-BDFD-82E7925F6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C80CE5A-CC83-4011-8C31-C05841D42B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4" y="685800"/>
            <a:ext cx="9382125" cy="5562600"/>
          </a:xfrm>
        </p:spPr>
      </p:pic>
    </p:spTree>
    <p:extLst>
      <p:ext uri="{BB962C8B-B14F-4D97-AF65-F5344CB8AC3E}">
        <p14:creationId xmlns:p14="http://schemas.microsoft.com/office/powerpoint/2010/main" val="6788500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7</cp:revision>
  <dcterms:created xsi:type="dcterms:W3CDTF">2024-09-10T04:28:44Z</dcterms:created>
  <dcterms:modified xsi:type="dcterms:W3CDTF">2024-09-11T04:29:25Z</dcterms:modified>
</cp:coreProperties>
</file>