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6331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40335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64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86329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1079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3333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6731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7495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408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7400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2349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2147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4954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1060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52909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273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8FABE-5EC1-406D-96B2-920C5D88508D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7042FE-9A6C-43AF-B5D7-04621F61ED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7341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89F63-A068-4F83-BFEC-52696CF10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9283FF9-BD89-4170-9229-FF2CD606B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4" y="609600"/>
            <a:ext cx="9191625" cy="5638800"/>
          </a:xfrm>
        </p:spPr>
      </p:pic>
    </p:spTree>
    <p:extLst>
      <p:ext uri="{BB962C8B-B14F-4D97-AF65-F5344CB8AC3E}">
        <p14:creationId xmlns:p14="http://schemas.microsoft.com/office/powerpoint/2010/main" val="2231218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D51B1-CF6C-4F69-88E3-551870CB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10BFBCE-2E22-4DF0-8B2E-DDB30E0B6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609601"/>
            <a:ext cx="8972550" cy="5553074"/>
          </a:xfrm>
        </p:spPr>
      </p:pic>
    </p:spTree>
    <p:extLst>
      <p:ext uri="{BB962C8B-B14F-4D97-AF65-F5344CB8AC3E}">
        <p14:creationId xmlns:p14="http://schemas.microsoft.com/office/powerpoint/2010/main" val="3017369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0E8D6-13DF-4149-8BD5-4BDDAC8B8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727C69-8254-4907-B204-F13CA3914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4" y="609600"/>
            <a:ext cx="9039225" cy="5432425"/>
          </a:xfrm>
        </p:spPr>
      </p:pic>
    </p:spTree>
    <p:extLst>
      <p:ext uri="{BB962C8B-B14F-4D97-AF65-F5344CB8AC3E}">
        <p14:creationId xmlns:p14="http://schemas.microsoft.com/office/powerpoint/2010/main" val="847957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BE676-DBA7-4EA2-B86B-A4E94C18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88D9CD-D9D8-4BF4-9ACF-18E37822F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609600"/>
            <a:ext cx="9286875" cy="5432426"/>
          </a:xfrm>
        </p:spPr>
      </p:pic>
    </p:spTree>
    <p:extLst>
      <p:ext uri="{BB962C8B-B14F-4D97-AF65-F5344CB8AC3E}">
        <p14:creationId xmlns:p14="http://schemas.microsoft.com/office/powerpoint/2010/main" val="378272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D7FD3-AC47-46DD-B9E0-D995AD7E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433088-F08C-4559-9878-9ADEA5A625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95325"/>
            <a:ext cx="9563100" cy="5486399"/>
          </a:xfrm>
        </p:spPr>
      </p:pic>
    </p:spTree>
    <p:extLst>
      <p:ext uri="{BB962C8B-B14F-4D97-AF65-F5344CB8AC3E}">
        <p14:creationId xmlns:p14="http://schemas.microsoft.com/office/powerpoint/2010/main" val="323046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65BDD3-DB93-4081-BF29-0A737161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4BB97F-B76D-436F-ADBE-AEECE0CD6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704850"/>
            <a:ext cx="9734550" cy="5337175"/>
          </a:xfrm>
        </p:spPr>
      </p:pic>
    </p:spTree>
    <p:extLst>
      <p:ext uri="{BB962C8B-B14F-4D97-AF65-F5344CB8AC3E}">
        <p14:creationId xmlns:p14="http://schemas.microsoft.com/office/powerpoint/2010/main" val="1890680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34F14-0374-4F19-92AF-9F12EF4CF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563BBFC-830B-4A04-87CF-0604C2D0A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704850"/>
            <a:ext cx="9334500" cy="5543550"/>
          </a:xfrm>
        </p:spPr>
      </p:pic>
    </p:spTree>
    <p:extLst>
      <p:ext uri="{BB962C8B-B14F-4D97-AF65-F5344CB8AC3E}">
        <p14:creationId xmlns:p14="http://schemas.microsoft.com/office/powerpoint/2010/main" val="247805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B7DC6-C273-489D-96C1-E682F762C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1932CD-61E2-4D9C-BE13-DDCF421499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09600"/>
            <a:ext cx="9334500" cy="5638800"/>
          </a:xfrm>
        </p:spPr>
      </p:pic>
    </p:spTree>
    <p:extLst>
      <p:ext uri="{BB962C8B-B14F-4D97-AF65-F5344CB8AC3E}">
        <p14:creationId xmlns:p14="http://schemas.microsoft.com/office/powerpoint/2010/main" val="4046450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5B5F1-7182-4DFE-ABD9-A79A847CB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ADD32F-3A6B-4CD6-AA18-B42D67CB1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49" y="609600"/>
            <a:ext cx="8896351" cy="5432425"/>
          </a:xfrm>
        </p:spPr>
      </p:pic>
    </p:spTree>
    <p:extLst>
      <p:ext uri="{BB962C8B-B14F-4D97-AF65-F5344CB8AC3E}">
        <p14:creationId xmlns:p14="http://schemas.microsoft.com/office/powerpoint/2010/main" val="294335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EDB5E-5A90-482C-A5EF-BA7A4A9E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B0B207-D1E3-4A2A-A022-590BDE8DE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800100"/>
            <a:ext cx="8924925" cy="5372100"/>
          </a:xfrm>
        </p:spPr>
      </p:pic>
    </p:spTree>
    <p:extLst>
      <p:ext uri="{BB962C8B-B14F-4D97-AF65-F5344CB8AC3E}">
        <p14:creationId xmlns:p14="http://schemas.microsoft.com/office/powerpoint/2010/main" val="146686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C02E4-28FB-43D3-BC0A-6F278824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15EE33-0ECF-4B1D-A923-24765FBD0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733426"/>
            <a:ext cx="9210674" cy="5308600"/>
          </a:xfrm>
        </p:spPr>
      </p:pic>
    </p:spTree>
    <p:extLst>
      <p:ext uri="{BB962C8B-B14F-4D97-AF65-F5344CB8AC3E}">
        <p14:creationId xmlns:p14="http://schemas.microsoft.com/office/powerpoint/2010/main" val="39905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822EE-7F24-4AEA-9226-596F9031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6E207F-0955-4CF4-A022-4292ECFC34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771525"/>
            <a:ext cx="9315450" cy="5270500"/>
          </a:xfrm>
        </p:spPr>
      </p:pic>
    </p:spTree>
    <p:extLst>
      <p:ext uri="{BB962C8B-B14F-4D97-AF65-F5344CB8AC3E}">
        <p14:creationId xmlns:p14="http://schemas.microsoft.com/office/powerpoint/2010/main" val="157903536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10</cp:revision>
  <dcterms:created xsi:type="dcterms:W3CDTF">2024-09-10T04:52:21Z</dcterms:created>
  <dcterms:modified xsi:type="dcterms:W3CDTF">2024-09-11T04:12:37Z</dcterms:modified>
</cp:coreProperties>
</file>